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565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8957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7162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429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124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0981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801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88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60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62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86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1C77C-6BD7-4F8C-B582-2E28A908211C}" type="datetimeFigureOut">
              <a:rPr lang="tr-TR" smtClean="0"/>
              <a:t>3.06.2021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5F221-9D80-4CDC-AE2B-81B61266573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5491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35" y="88350"/>
            <a:ext cx="6036528" cy="31566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" y="3378820"/>
            <a:ext cx="5943600" cy="338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8" y="30768"/>
            <a:ext cx="5943600" cy="3214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35" y="3378820"/>
            <a:ext cx="6036528" cy="338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816104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lternateThumbnailUrl xmlns="http://schemas.microsoft.com/sharepoint/v3">
      <Url xsi:nil="true"/>
      <Description xsi:nil="true"/>
    </AlternateThumbnailUrl>
    <ImageCreateDate xmlns="http://schemas.microsoft.com/sharepoint/v3" xsi:nil="true"/>
    <AnaResim xmlns="6369e098-e2e7-46d4-8335-8995d7fab35b">false</AnaResim>
    <Description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Resim" ma:contentTypeID="0x010102007B4A857775CE9D4B9702EF4A08C27C4D" ma:contentTypeVersion="1" ma:contentTypeDescription="Karşıdan resim veya fotoğraf yükleyin." ma:contentTypeScope="" ma:versionID="02d071c82304a212b6f5e75379611da2">
  <xsd:schema xmlns:xsd="http://www.w3.org/2001/XMLSchema" xmlns:xs="http://www.w3.org/2001/XMLSchema" xmlns:p="http://schemas.microsoft.com/office/2006/metadata/properties" xmlns:ns1="http://schemas.microsoft.com/sharepoint/v3" xmlns:ns2="6369e098-e2e7-46d4-8335-8995d7fab35b" targetNamespace="http://schemas.microsoft.com/office/2006/metadata/properties" ma:root="true" ma:fieldsID="e7fa06bad1714439c6847e6da79b5149" ns1:_="" ns2:_="">
    <xsd:import namespace="http://schemas.microsoft.com/sharepoint/v3"/>
    <xsd:import namespace="6369e098-e2e7-46d4-8335-8995d7fab35b"/>
    <xsd:element name="properties">
      <xsd:complexType>
        <xsd:sequence>
          <xsd:element name="documentManagement">
            <xsd:complexType>
              <xsd:all>
                <xsd:element ref="ns1:ImageWidth" minOccurs="0"/>
                <xsd:element ref="ns1:ImageHeight" minOccurs="0"/>
                <xsd:element ref="ns1:ImageCreateDate" minOccurs="0"/>
                <xsd:element ref="ns1:Description" minOccurs="0"/>
                <xsd:element ref="ns1:ThumbnailExists" minOccurs="0"/>
                <xsd:element ref="ns1:PreviewExists" minOccurs="0"/>
                <xsd:element ref="ns1:AlternateThumbnailUrl" minOccurs="0"/>
                <xsd:element ref="ns2:AnaResim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geWidth" ma:index="11" nillable="true" ma:displayName="Resim Genişliği" ma:internalName="ImageWidth" ma:readOnly="true">
      <xsd:simpleType>
        <xsd:restriction base="dms:Unknown"/>
      </xsd:simpleType>
    </xsd:element>
    <xsd:element name="ImageHeight" ma:index="12" nillable="true" ma:displayName="Resim Yüksekliği" ma:internalName="ImageHeight" ma:readOnly="true">
      <xsd:simpleType>
        <xsd:restriction base="dms:Unknown"/>
      </xsd:simpleType>
    </xsd:element>
    <xsd:element name="ImageCreateDate" ma:index="13" nillable="true" ma:displayName="Resmin Çekildiği Tarih" ma:format="DateTime" ma:hidden="true" ma:internalName="ImageCreateDate">
      <xsd:simpleType>
        <xsd:restriction base="dms:DateTime"/>
      </xsd:simpleType>
    </xsd:element>
    <xsd:element name="Description" ma:index="14" nillable="true" ma:displayName="Açıklama" ma:description="Resim için alternatif metin olarak kullanılır." ma:hidden="true" ma:internalName="Description">
      <xsd:simpleType>
        <xsd:restriction base="dms:Note">
          <xsd:maxLength value="255"/>
        </xsd:restriction>
      </xsd:simpleType>
    </xsd:element>
    <xsd:element name="ThumbnailExists" ma:index="23" nillable="true" ma:displayName="Küçük Resim Var" ma:default="FALSE" ma:hidden="true" ma:internalName="ThumbnailExists" ma:readOnly="true">
      <xsd:simpleType>
        <xsd:restriction base="dms:Boolean"/>
      </xsd:simpleType>
    </xsd:element>
    <xsd:element name="PreviewExists" ma:index="24" nillable="true" ma:displayName="Önizleme Var" ma:default="FALSE" ma:hidden="true" ma:internalName="PreviewExists" ma:readOnly="true">
      <xsd:simpleType>
        <xsd:restriction base="dms:Boolean"/>
      </xsd:simpleType>
    </xsd:element>
    <xsd:element name="AlternateThumbnailUrl" ma:index="25" nillable="true" ma:displayName="Önizleme Resmi URL'si" ma:format="Image" ma:hidden="true" ma:internalName="AlternateThumbnail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9e098-e2e7-46d4-8335-8995d7fab35b" elementFormDefault="qualified">
    <xsd:import namespace="http://schemas.microsoft.com/office/2006/documentManagement/types"/>
    <xsd:import namespace="http://schemas.microsoft.com/office/infopath/2007/PartnerControls"/>
    <xsd:element name="AnaResim" ma:index="26" nillable="true" ma:displayName="AnaResim" ma:default="0" ma:internalName="AnaResim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8" ma:displayName="Başlık"/>
        <xsd:element ref="dc:subject" minOccurs="0" maxOccurs="1"/>
        <xsd:element ref="dc:description" minOccurs="0" maxOccurs="1"/>
        <xsd:element name="keywords" minOccurs="0" maxOccurs="1" type="xsd:string" ma:index="20" ma:displayName="Anahtar Sözcükler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0C8B9D-AD14-4224-A52C-81B34F9C69BD}"/>
</file>

<file path=customXml/itemProps2.xml><?xml version="1.0" encoding="utf-8"?>
<ds:datastoreItem xmlns:ds="http://schemas.openxmlformats.org/officeDocument/2006/customXml" ds:itemID="{2FADC03E-6B1E-4A90-AEF6-2B097E4EF337}"/>
</file>

<file path=customXml/itemProps3.xml><?xml version="1.0" encoding="utf-8"?>
<ds:datastoreItem xmlns:ds="http://schemas.openxmlformats.org/officeDocument/2006/customXml" ds:itemID="{511761E9-338F-49D6-92B1-4D2843550475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Geniş ekran</PresentationFormat>
  <Paragraphs>0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Süreyya ÖZER</dc:creator>
  <cp:lastModifiedBy>Süreyya ÖZER</cp:lastModifiedBy>
  <cp:revision>4</cp:revision>
  <dcterms:created xsi:type="dcterms:W3CDTF">2021-06-03T10:26:30Z</dcterms:created>
  <dcterms:modified xsi:type="dcterms:W3CDTF">2021-06-03T10:46:34Z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0x010102007B4A857775CE9D4B9702EF4A08C27C4D</vt:lpwstr>
  </property>
</Properties>
</file>